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 id="2147483697" r:id="rId3"/>
  </p:sldMasterIdLst>
  <p:sldIdLst>
    <p:sldId id="256" r:id="rId4"/>
    <p:sldId id="257" r:id="rId5"/>
    <p:sldId id="258" r:id="rId6"/>
    <p:sldId id="259" r:id="rId7"/>
    <p:sldId id="260" r:id="rId8"/>
    <p:sldId id="261" r:id="rId9"/>
    <p:sldId id="262" r:id="rId10"/>
    <p:sldId id="263" r:id="rId11"/>
    <p:sldId id="264" r:id="rId12"/>
    <p:sldId id="265" r:id="rId13"/>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berone.nalchik@gmail.com" initials="K" lastIdx="4" clrIdx="0">
    <p:extLst>
      <p:ext uri="{19B8F6BF-5375-455C-9EA6-DF929625EA0E}">
        <p15:presenceInfo xmlns:p15="http://schemas.microsoft.com/office/powerpoint/2012/main" userId="04870101e49c004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F528F"/>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0" d="100"/>
          <a:sy n="40" d="100"/>
        </p:scale>
        <p:origin x="63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commentAuthors" Target="commentAuthors.xml"/></Relationships>
</file>

<file path=ppt/media/image1.png>
</file>

<file path=ppt/media/image10.jpeg>
</file>

<file path=ppt/media/image11.jpg>
</file>

<file path=ppt/media/image12.jpeg>
</file>

<file path=ppt/media/image13.jpg>
</file>

<file path=ppt/media/image14.jpeg>
</file>

<file path=ppt/media/image15.jpg>
</file>

<file path=ppt/media/image16.jpg>
</file>

<file path=ppt/media/image17.jpeg>
</file>

<file path=ppt/media/image18.jpg>
</file>

<file path=ppt/media/image2.jpg>
</file>

<file path=ppt/media/image3.png>
</file>

<file path=ppt/media/image4.jpg>
</file>

<file path=ppt/media/image5.jpg>
</file>

<file path=ppt/media/image6.jpe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1EF4EF4-56A0-4AFC-BD0E-B988C725CD29}"/>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19E7DBB2-933F-458E-AB93-8A2EFAFB851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999D131F-A1E7-4FC7-A698-6ACCA89B0016}"/>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E0D4E68C-AA02-40E3-BE1E-89D48276C86A}"/>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6" name="Номер слайда 5">
            <a:extLst>
              <a:ext uri="{FF2B5EF4-FFF2-40B4-BE49-F238E27FC236}">
                <a16:creationId xmlns:a16="http://schemas.microsoft.com/office/drawing/2014/main" id="{8C95A019-4CAC-494D-A1F0-DC4BC37717E3}"/>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1731464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C8ED15F-644B-4045-BFBC-01D9095D5ED8}"/>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C611682B-60DC-4553-8EFB-2728469155A6}"/>
              </a:ext>
            </a:extLst>
          </p:cNvPr>
          <p:cNvSpPr>
            <a:spLocks noGrp="1"/>
          </p:cNvSpPr>
          <p:nvPr>
            <p:ph type="body" orient="vert" idx="1"/>
          </p:nvPr>
        </p:nvSpPr>
        <p:spPr>
          <a:xfrm>
            <a:off x="838200" y="1825625"/>
            <a:ext cx="10515600" cy="43513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1E2F8B23-2B81-40D0-BBFE-48693C34BF46}"/>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CD3814D7-41F1-48B0-8A88-AA79CB12F3A9}"/>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6" name="Номер слайда 5">
            <a:extLst>
              <a:ext uri="{FF2B5EF4-FFF2-40B4-BE49-F238E27FC236}">
                <a16:creationId xmlns:a16="http://schemas.microsoft.com/office/drawing/2014/main" id="{EABA7B6A-08BD-4217-B80F-A986D9648EBB}"/>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3385479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7D987A41-3ED0-4465-A766-6D00E84C10C7}"/>
              </a:ext>
            </a:extLst>
          </p:cNvPr>
          <p:cNvSpPr>
            <a:spLocks noGrp="1"/>
          </p:cNvSpPr>
          <p:nvPr>
            <p:ph type="title" orient="vert"/>
          </p:nvPr>
        </p:nvSpPr>
        <p:spPr>
          <a:xfrm>
            <a:off x="8724900" y="365125"/>
            <a:ext cx="2628900" cy="5811838"/>
          </a:xfrm>
          <a:prstGeom prst="rect">
            <a:avLst/>
          </a:prstGeo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57042FD9-D1AB-4DD5-ADE2-3BB31407DC1C}"/>
              </a:ext>
            </a:extLst>
          </p:cNvPr>
          <p:cNvSpPr>
            <a:spLocks noGrp="1"/>
          </p:cNvSpPr>
          <p:nvPr>
            <p:ph type="body" orient="vert" idx="1"/>
          </p:nvPr>
        </p:nvSpPr>
        <p:spPr>
          <a:xfrm>
            <a:off x="838200" y="365125"/>
            <a:ext cx="7734300" cy="58118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1874BCEA-A0EB-4BA7-8347-378E1BCB7096}"/>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1A063EF9-4868-4782-A2DE-B3F88BEF832A}"/>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6" name="Номер слайда 5">
            <a:extLst>
              <a:ext uri="{FF2B5EF4-FFF2-40B4-BE49-F238E27FC236}">
                <a16:creationId xmlns:a16="http://schemas.microsoft.com/office/drawing/2014/main" id="{9FFC7A10-F8A3-472E-8AAE-ABDFD49D4E01}"/>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3415591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Пользовательский маке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48D64E9-3232-4F6F-9153-A5EAD7E49C88}"/>
              </a:ext>
            </a:extLst>
          </p:cNvPr>
          <p:cNvSpPr>
            <a:spLocks noGrp="1"/>
          </p:cNvSpPr>
          <p:nvPr>
            <p:ph type="title"/>
          </p:nvPr>
        </p:nvSpPr>
        <p:spPr/>
        <p:txBody>
          <a:bodyPr/>
          <a:lstStyle/>
          <a:p>
            <a:r>
              <a:rPr lang="ru-RU"/>
              <a:t>Образец заголовка</a:t>
            </a:r>
          </a:p>
        </p:txBody>
      </p:sp>
    </p:spTree>
    <p:extLst>
      <p:ext uri="{BB962C8B-B14F-4D97-AF65-F5344CB8AC3E}">
        <p14:creationId xmlns:p14="http://schemas.microsoft.com/office/powerpoint/2010/main" val="14172504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788E232-0BC8-4E1E-A2EA-9E25B45FD641}"/>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9B073558-8783-4111-A605-F5AD954AE5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50140DE4-7302-4845-81C1-AA186C7810AA}"/>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1A766DBC-5E69-4955-82B5-8C6A37609DD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83C41E3-A674-4817-9B78-9D5D92C09C87}"/>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2444611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56C445B-F96C-4232-AF42-B313F581572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382233F-0399-40BD-9C54-7628409B1890}"/>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E2484E7-054D-4F96-9504-24FA0B0E8C1E}"/>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C904B6E5-AABA-4CD6-8CC2-FF7955BC928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4D73CF3-DD92-4574-9A63-6F6DD0F3B8F4}"/>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348469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9FFCB7-CB59-4081-9A1E-E0A89891AE6A}"/>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10DA0ED3-2FDE-4F27-9A11-FBDD1484A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09FF77DB-ED01-441F-866A-DC64C6B8E43F}"/>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E3D16FA1-A7E8-4E13-9CDB-90C684A29FB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67F9C3F-584F-43BD-A990-7945674FB054}"/>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9620846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4707F02-510E-4781-A1FA-FF4D60535943}"/>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0F74F084-0D12-4712-99AB-F73DFF76EA40}"/>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5F5DCFCE-CBED-45F2-85B7-259E4BC3ECAA}"/>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0A16D5FE-6E01-4432-8FE3-08CBFC970558}"/>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2132473D-A631-4701-943D-E497681DC6A9}"/>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9101E7B-2C8B-4298-AAFB-285611C25479}"/>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26544615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24CFEE-84E0-4C81-888F-419CC5208016}"/>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8F66A232-8CE8-45E4-8AAD-BBCD506E19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FA1DC656-2B9A-4465-B8E8-E11D778708B4}"/>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C57602C-DBBF-4016-845A-F9599870DD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53EA53DB-C200-43B5-9980-992B246313C3}"/>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33CEDFBA-54AD-48C3-82CB-FD57DE383BE3}"/>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8" name="Нижний колонтитул 7">
            <a:extLst>
              <a:ext uri="{FF2B5EF4-FFF2-40B4-BE49-F238E27FC236}">
                <a16:creationId xmlns:a16="http://schemas.microsoft.com/office/drawing/2014/main" id="{BCC79D62-5D02-423B-B68E-332DCFBEB2A0}"/>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8BE0EFA9-EB08-4F0D-9CA9-BABA3A081468}"/>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17847498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EE7D974-DB79-480C-B321-CF69ED0C6AF4}"/>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E2CCF91-1D40-4438-9DF8-B582103E8D98}"/>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4" name="Нижний колонтитул 3">
            <a:extLst>
              <a:ext uri="{FF2B5EF4-FFF2-40B4-BE49-F238E27FC236}">
                <a16:creationId xmlns:a16="http://schemas.microsoft.com/office/drawing/2014/main" id="{78578DCC-26D2-4BF5-95C3-10FFCA285B3E}"/>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1BDBB78F-6444-44F4-925E-689A4FC78BA1}"/>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938442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16D5DA10-4862-493C-95A3-4A2885E6901E}"/>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3" name="Нижний колонтитул 2">
            <a:extLst>
              <a:ext uri="{FF2B5EF4-FFF2-40B4-BE49-F238E27FC236}">
                <a16:creationId xmlns:a16="http://schemas.microsoft.com/office/drawing/2014/main" id="{1F928637-C4B5-4302-8693-F9E987333574}"/>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B555E2F7-6040-4C3A-91E0-73496FA12E3E}"/>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1434967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691D404-E88B-4095-97AD-7991B9BF77C9}"/>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Объект 2">
            <a:extLst>
              <a:ext uri="{FF2B5EF4-FFF2-40B4-BE49-F238E27FC236}">
                <a16:creationId xmlns:a16="http://schemas.microsoft.com/office/drawing/2014/main" id="{A1376314-BE65-44C2-B0A3-3FC84D63BE3C}"/>
              </a:ext>
            </a:extLst>
          </p:cNvPr>
          <p:cNvSpPr>
            <a:spLocks noGrp="1"/>
          </p:cNvSpPr>
          <p:nvPr>
            <p:ph idx="1"/>
          </p:nvPr>
        </p:nvSpPr>
        <p:spPr>
          <a:xfrm>
            <a:off x="838200" y="1825625"/>
            <a:ext cx="10515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D76425A-DDB2-421E-9068-C69CBA849F20}"/>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3E9253D7-4DBA-4B44-ABF8-45AC3662D469}"/>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6" name="Номер слайда 5">
            <a:extLst>
              <a:ext uri="{FF2B5EF4-FFF2-40B4-BE49-F238E27FC236}">
                <a16:creationId xmlns:a16="http://schemas.microsoft.com/office/drawing/2014/main" id="{9B91039A-812C-4181-BBF7-E8F606FBCA66}"/>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6637944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89D41AA-6092-4487-B6FB-E0CE57554157}"/>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1809D74F-C561-46C9-8226-D6E4C6AFB9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74AF915C-39D0-42A9-95B8-98F76109B1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2767B81-F33B-402A-AD72-F47D5350BDAD}"/>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04B70E61-FD23-4BE4-922B-209C4F84C65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E2E2A19-DD21-42E2-9788-1BE11335FC00}"/>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8689175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5002DEE-B14F-460D-8938-B265506C84C3}"/>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239C07AC-244A-4D61-8406-D3D15B0C2F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p>
        </p:txBody>
      </p:sp>
      <p:sp>
        <p:nvSpPr>
          <p:cNvPr id="4" name="Текст 3">
            <a:extLst>
              <a:ext uri="{FF2B5EF4-FFF2-40B4-BE49-F238E27FC236}">
                <a16:creationId xmlns:a16="http://schemas.microsoft.com/office/drawing/2014/main" id="{A53070C4-B5B3-4CF1-942D-EFB8398E6A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6D94338F-08BF-4E41-928C-957893EA2641}"/>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8583DFDC-9ACE-4629-87EB-3CC5D70D20C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1DF7D38-9619-4526-837E-30A1C9AC85FC}"/>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9012740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E9964B6-5E06-4328-A28E-0AA28F107226}"/>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3E1D05C7-1B96-44B6-AF0B-1E58A191CF41}"/>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35D7042-B60C-4870-9D75-4B63986DEBC4}"/>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2F95B1F4-4A9C-4FF4-91AD-1340B9AF9DB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EBDB19C-DC27-44F3-A64A-ED74366F5433}"/>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6913363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BC955B5B-5E11-4B3D-A4C8-8E71F5304DD6}"/>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B2C8158B-C489-44E1-B9A3-59F1060C0EE6}"/>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17A2A0A-6F79-4134-B3EB-096FF1D574C4}"/>
              </a:ext>
            </a:extLst>
          </p:cNvPr>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D7A20605-598D-4323-BD4C-8D37FE988C6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EFB5C79-E459-4981-9F21-9873CDDB76F6}"/>
              </a:ext>
            </a:extLst>
          </p:cNvPr>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4632729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8993900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278452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11588003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14886253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5BB49981-EBF1-4D75-B8B7-ACF77DC7E858}" type="datetimeFigureOut">
              <a:rPr lang="ru-RU" smtClean="0"/>
              <a:t>15.07.2023</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6697097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5BB49981-EBF1-4D75-B8B7-ACF77DC7E858}" type="datetimeFigureOut">
              <a:rPr lang="ru-RU" smtClean="0"/>
              <a:t>15.07.2023</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582317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190CD7-485D-445C-9D04-5FE7F69F314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D0A4178E-8F88-43B4-8AA6-9E4B78FA17B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D1DC4099-CFDD-4099-B55D-0BBBD5359A44}"/>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267BCBBE-C3FC-4B3A-8C91-F9ADBC6951B8}"/>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6" name="Номер слайда 5">
            <a:extLst>
              <a:ext uri="{FF2B5EF4-FFF2-40B4-BE49-F238E27FC236}">
                <a16:creationId xmlns:a16="http://schemas.microsoft.com/office/drawing/2014/main" id="{77B5994D-E3AD-4F8D-AA03-9763747F36E2}"/>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327251291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B49981-EBF1-4D75-B8B7-ACF77DC7E858}" type="datetimeFigureOut">
              <a:rPr lang="ru-RU" smtClean="0"/>
              <a:t>15.07.2023</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4832138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9625494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BB49981-EBF1-4D75-B8B7-ACF77DC7E858}" type="datetimeFigureOut">
              <a:rPr lang="ru-RU" smtClean="0"/>
              <a:t>15.07.2023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81042084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40503889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B49981-EBF1-4D75-B8B7-ACF77DC7E858}" type="datetimeFigureOut">
              <a:rPr lang="ru-RU" smtClean="0"/>
              <a:t>15.07.2023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4C3E49C3-C17B-44F5-B6C8-747704EC2FEA}" type="slidenum">
              <a:rPr lang="ru-RU" smtClean="0"/>
              <a:t>‹#›</a:t>
            </a:fld>
            <a:endParaRPr lang="ru-RU"/>
          </a:p>
        </p:txBody>
      </p:sp>
    </p:spTree>
    <p:extLst>
      <p:ext uri="{BB962C8B-B14F-4D97-AF65-F5344CB8AC3E}">
        <p14:creationId xmlns:p14="http://schemas.microsoft.com/office/powerpoint/2010/main" val="33990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BDF6CE7-4794-4742-82E7-53AE57F3C42E}"/>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Объект 2">
            <a:extLst>
              <a:ext uri="{FF2B5EF4-FFF2-40B4-BE49-F238E27FC236}">
                <a16:creationId xmlns:a16="http://schemas.microsoft.com/office/drawing/2014/main" id="{A133AE9B-7C0B-4847-B63D-159E37C8CD20}"/>
              </a:ext>
            </a:extLst>
          </p:cNvPr>
          <p:cNvSpPr>
            <a:spLocks noGrp="1"/>
          </p:cNvSpPr>
          <p:nvPr>
            <p:ph sz="half" idx="1"/>
          </p:nvPr>
        </p:nvSpPr>
        <p:spPr>
          <a:xfrm>
            <a:off x="838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45099FEA-50C5-4639-9F2C-159522A33024}"/>
              </a:ext>
            </a:extLst>
          </p:cNvPr>
          <p:cNvSpPr>
            <a:spLocks noGrp="1"/>
          </p:cNvSpPr>
          <p:nvPr>
            <p:ph sz="half" idx="2"/>
          </p:nvPr>
        </p:nvSpPr>
        <p:spPr>
          <a:xfrm>
            <a:off x="6172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FF847B83-CA83-490A-890F-BF8E8C99D902}"/>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EAC34267-4EB1-43C6-AF00-83304D5969F2}"/>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7" name="Номер слайда 6">
            <a:extLst>
              <a:ext uri="{FF2B5EF4-FFF2-40B4-BE49-F238E27FC236}">
                <a16:creationId xmlns:a16="http://schemas.microsoft.com/office/drawing/2014/main" id="{505B5707-85E6-454A-8EBD-DEEEA1CC9951}"/>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3776389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4F62237-437B-4C89-8B25-9B990A35DB1E}"/>
              </a:ext>
            </a:extLst>
          </p:cNvPr>
          <p:cNvSpPr>
            <a:spLocks noGrp="1"/>
          </p:cNvSpPr>
          <p:nvPr>
            <p:ph type="title"/>
          </p:nvPr>
        </p:nvSpPr>
        <p:spPr>
          <a:xfrm>
            <a:off x="839788" y="365125"/>
            <a:ext cx="10515600" cy="1325563"/>
          </a:xfrm>
          <a:prstGeom prst="rect">
            <a:avLst/>
          </a:prstGeom>
        </p:spPr>
        <p:txBody>
          <a:bodyPr/>
          <a:lstStyle/>
          <a:p>
            <a:r>
              <a:rPr lang="ru-RU"/>
              <a:t>Образец заголовка</a:t>
            </a:r>
          </a:p>
        </p:txBody>
      </p:sp>
      <p:sp>
        <p:nvSpPr>
          <p:cNvPr id="3" name="Текст 2">
            <a:extLst>
              <a:ext uri="{FF2B5EF4-FFF2-40B4-BE49-F238E27FC236}">
                <a16:creationId xmlns:a16="http://schemas.microsoft.com/office/drawing/2014/main" id="{9A50A3EA-6677-4D35-B2F6-AA6D871A14DB}"/>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C16ADFB9-2652-4AC0-8F20-12C695A53041}"/>
              </a:ext>
            </a:extLst>
          </p:cNvPr>
          <p:cNvSpPr>
            <a:spLocks noGrp="1"/>
          </p:cNvSpPr>
          <p:nvPr>
            <p:ph sz="half" idx="2"/>
          </p:nvPr>
        </p:nvSpPr>
        <p:spPr>
          <a:xfrm>
            <a:off x="839788" y="2505075"/>
            <a:ext cx="5157787"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2511F83F-1A03-4458-AD2D-D3EFDC8DB35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4590017D-B48C-4F66-94A0-AFB8DDB44356}"/>
              </a:ext>
            </a:extLst>
          </p:cNvPr>
          <p:cNvSpPr>
            <a:spLocks noGrp="1"/>
          </p:cNvSpPr>
          <p:nvPr>
            <p:ph sz="quarter" idx="4"/>
          </p:nvPr>
        </p:nvSpPr>
        <p:spPr>
          <a:xfrm>
            <a:off x="6172200" y="2505075"/>
            <a:ext cx="5183188"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A7DEEB24-0BB1-4F0D-87C8-FCD7671D8BE3}"/>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8" name="Нижний колонтитул 7">
            <a:extLst>
              <a:ext uri="{FF2B5EF4-FFF2-40B4-BE49-F238E27FC236}">
                <a16:creationId xmlns:a16="http://schemas.microsoft.com/office/drawing/2014/main" id="{4278A2BB-FADA-43F7-8152-1BE0041ED5A8}"/>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9" name="Номер слайда 8">
            <a:extLst>
              <a:ext uri="{FF2B5EF4-FFF2-40B4-BE49-F238E27FC236}">
                <a16:creationId xmlns:a16="http://schemas.microsoft.com/office/drawing/2014/main" id="{5289EB8C-24F1-4E02-818D-ED06735ECEF3}"/>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45794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94EB0D-2C1A-4446-9631-1578D85A04AB}"/>
              </a:ext>
            </a:extLst>
          </p:cNvPr>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Дата 2">
            <a:extLst>
              <a:ext uri="{FF2B5EF4-FFF2-40B4-BE49-F238E27FC236}">
                <a16:creationId xmlns:a16="http://schemas.microsoft.com/office/drawing/2014/main" id="{0C7A537B-0D7A-47A0-BC81-1D10B2653569}"/>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4" name="Нижний колонтитул 3">
            <a:extLst>
              <a:ext uri="{FF2B5EF4-FFF2-40B4-BE49-F238E27FC236}">
                <a16:creationId xmlns:a16="http://schemas.microsoft.com/office/drawing/2014/main" id="{C1531072-6AE1-4D20-855D-1F5D8A961BA6}"/>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5" name="Номер слайда 4">
            <a:extLst>
              <a:ext uri="{FF2B5EF4-FFF2-40B4-BE49-F238E27FC236}">
                <a16:creationId xmlns:a16="http://schemas.microsoft.com/office/drawing/2014/main" id="{61EA2FCA-4D77-4FC7-9FAB-8D15B165F80A}"/>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3099710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B6A1916B-A189-4E27-85A4-62DE244F142B}"/>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3" name="Нижний колонтитул 2">
            <a:extLst>
              <a:ext uri="{FF2B5EF4-FFF2-40B4-BE49-F238E27FC236}">
                <a16:creationId xmlns:a16="http://schemas.microsoft.com/office/drawing/2014/main" id="{CA260E43-0AB6-4F0B-999A-AC4D76723620}"/>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4" name="Номер слайда 3">
            <a:extLst>
              <a:ext uri="{FF2B5EF4-FFF2-40B4-BE49-F238E27FC236}">
                <a16:creationId xmlns:a16="http://schemas.microsoft.com/office/drawing/2014/main" id="{4F58D175-8394-441A-9632-C5442F61E7C0}"/>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861308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5157692-E1C9-47F0-9CC9-01144C732D78}"/>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B8F423E1-4429-43B4-B975-5C9DF7E5447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AB628AD8-A9B1-4AED-BA90-2C66694FE29B}"/>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6BF4897-BC90-4CD8-89C5-554B5332C441}"/>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5C9F9085-BE7C-4A3D-BACB-4CC7439B810C}"/>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7" name="Номер слайда 6">
            <a:extLst>
              <a:ext uri="{FF2B5EF4-FFF2-40B4-BE49-F238E27FC236}">
                <a16:creationId xmlns:a16="http://schemas.microsoft.com/office/drawing/2014/main" id="{B975513D-E971-4425-B152-CD4451FFB935}"/>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954425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7B96C84-1F6B-4D86-A9E2-EE52AD913AE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D5C2D78-8E81-416A-A659-D33BA520E770}"/>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p>
        </p:txBody>
      </p:sp>
      <p:sp>
        <p:nvSpPr>
          <p:cNvPr id="4" name="Текст 3">
            <a:extLst>
              <a:ext uri="{FF2B5EF4-FFF2-40B4-BE49-F238E27FC236}">
                <a16:creationId xmlns:a16="http://schemas.microsoft.com/office/drawing/2014/main" id="{5BA7B22A-449F-4E7C-AFD7-0C7E2C42C17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286289F5-F32B-480A-A295-425EBC1A5C57}"/>
              </a:ext>
            </a:extLst>
          </p:cNvPr>
          <p:cNvSpPr>
            <a:spLocks noGrp="1"/>
          </p:cNvSpPr>
          <p:nvPr>
            <p:ph type="dt" sz="half" idx="10"/>
          </p:nvPr>
        </p:nvSpPr>
        <p:spPr>
          <a:xfrm>
            <a:off x="838200" y="6356350"/>
            <a:ext cx="2743200" cy="365125"/>
          </a:xfrm>
          <a:prstGeom prst="rect">
            <a:avLst/>
          </a:prstGeom>
        </p:spPr>
        <p:txBody>
          <a:bodyPr/>
          <a:lstStyle/>
          <a:p>
            <a:fld id="{5C3F176E-AA2A-4184-9CDD-11D84B3B5A05}" type="datetimeFigureOut">
              <a:rPr lang="ru-RU" smtClean="0"/>
              <a:t>15.07.2023</a:t>
            </a:fld>
            <a:endParaRPr lang="ru-RU"/>
          </a:p>
        </p:txBody>
      </p:sp>
      <p:sp>
        <p:nvSpPr>
          <p:cNvPr id="6" name="Нижний колонтитул 5">
            <a:extLst>
              <a:ext uri="{FF2B5EF4-FFF2-40B4-BE49-F238E27FC236}">
                <a16:creationId xmlns:a16="http://schemas.microsoft.com/office/drawing/2014/main" id="{EBBD87A1-CA11-4409-9952-7A83116F0534}"/>
              </a:ext>
            </a:extLst>
          </p:cNvPr>
          <p:cNvSpPr>
            <a:spLocks noGrp="1"/>
          </p:cNvSpPr>
          <p:nvPr>
            <p:ph type="ftr" sz="quarter" idx="11"/>
          </p:nvPr>
        </p:nvSpPr>
        <p:spPr>
          <a:xfrm>
            <a:off x="4038600" y="6356350"/>
            <a:ext cx="4114800" cy="365125"/>
          </a:xfrm>
          <a:prstGeom prst="rect">
            <a:avLst/>
          </a:prstGeom>
        </p:spPr>
        <p:txBody>
          <a:bodyPr/>
          <a:lstStyle/>
          <a:p>
            <a:endParaRPr lang="ru-RU"/>
          </a:p>
        </p:txBody>
      </p:sp>
      <p:sp>
        <p:nvSpPr>
          <p:cNvPr id="7" name="Номер слайда 6">
            <a:extLst>
              <a:ext uri="{FF2B5EF4-FFF2-40B4-BE49-F238E27FC236}">
                <a16:creationId xmlns:a16="http://schemas.microsoft.com/office/drawing/2014/main" id="{9BDD2A59-6E4D-4D5F-97B1-D1D40605414C}"/>
              </a:ext>
            </a:extLst>
          </p:cNvPr>
          <p:cNvSpPr>
            <a:spLocks noGrp="1"/>
          </p:cNvSpPr>
          <p:nvPr>
            <p:ph type="sldNum" sz="quarter" idx="12"/>
          </p:nvPr>
        </p:nvSpPr>
        <p:spPr>
          <a:xfrm>
            <a:off x="8610600" y="6356350"/>
            <a:ext cx="2743200" cy="365125"/>
          </a:xfrm>
          <a:prstGeom prst="rect">
            <a:avLst/>
          </a:prstGeom>
        </p:spPr>
        <p:txBody>
          <a:bodyPr/>
          <a:lstStyle/>
          <a:p>
            <a:fld id="{B3ECF4D3-145F-4EB3-A13A-4DE99F4B31CF}" type="slidenum">
              <a:rPr lang="ru-RU" smtClean="0"/>
              <a:t>‹#›</a:t>
            </a:fld>
            <a:endParaRPr lang="ru-RU"/>
          </a:p>
        </p:txBody>
      </p:sp>
    </p:spTree>
    <p:extLst>
      <p:ext uri="{BB962C8B-B14F-4D97-AF65-F5344CB8AC3E}">
        <p14:creationId xmlns:p14="http://schemas.microsoft.com/office/powerpoint/2010/main" val="2726485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53000">
              <a:srgbClr val="F7C5A4">
                <a:alpha val="87000"/>
              </a:srgbClr>
            </a:gs>
            <a:gs pos="34000">
              <a:schemeClr val="accent2">
                <a:lumMod val="40000"/>
                <a:lumOff val="60000"/>
                <a:alpha val="81000"/>
              </a:schemeClr>
            </a:gs>
            <a:gs pos="72000">
              <a:schemeClr val="accent2">
                <a:lumMod val="60000"/>
                <a:lumOff val="40000"/>
                <a:alpha val="78000"/>
              </a:schemeClr>
            </a:gs>
            <a:gs pos="5464">
              <a:schemeClr val="accent2">
                <a:lumMod val="20000"/>
                <a:lumOff val="80000"/>
                <a:alpha val="15000"/>
              </a:schemeClr>
            </a:gs>
            <a:gs pos="96000">
              <a:schemeClr val="accent2">
                <a:lumMod val="75000"/>
              </a:schemeClr>
            </a:gs>
          </a:gsLst>
          <a:lin ang="2700000" scaled="1"/>
          <a:tileRect/>
        </a:gradFill>
        <a:effectLst/>
      </p:bgPr>
    </p:bg>
    <p:spTree>
      <p:nvGrpSpPr>
        <p:cNvPr id="1" name=""/>
        <p:cNvGrpSpPr/>
        <p:nvPr/>
      </p:nvGrpSpPr>
      <p:grpSpPr>
        <a:xfrm>
          <a:off x="0" y="0"/>
          <a:ext cx="0" cy="0"/>
          <a:chOff x="0" y="0"/>
          <a:chExt cx="0" cy="0"/>
        </a:xfrm>
      </p:grpSpPr>
      <p:sp>
        <p:nvSpPr>
          <p:cNvPr id="9" name="Заголовок 8">
            <a:extLst>
              <a:ext uri="{FF2B5EF4-FFF2-40B4-BE49-F238E27FC236}">
                <a16:creationId xmlns:a16="http://schemas.microsoft.com/office/drawing/2014/main" id="{240FABAA-63B3-44E1-B239-910D81C8772F}"/>
              </a:ext>
            </a:extLst>
          </p:cNvPr>
          <p:cNvSpPr>
            <a:spLocks noGrp="1"/>
          </p:cNvSpPr>
          <p:nvPr>
            <p:ph type="title"/>
          </p:nvPr>
        </p:nvSpPr>
        <p:spPr>
          <a:xfrm>
            <a:off x="838200" y="881950"/>
            <a:ext cx="10515600" cy="1495490"/>
          </a:xfrm>
          <a:prstGeom prst="rect">
            <a:avLst/>
          </a:prstGeom>
        </p:spPr>
        <p:txBody>
          <a:bodyPr vert="horz" lIns="91440" tIns="45720" rIns="91440" bIns="45720" rtlCol="0" anchor="ctr">
            <a:normAutofit/>
          </a:bodyPr>
          <a:lstStyle/>
          <a:p>
            <a:r>
              <a:rPr lang="ru-RU" dirty="0"/>
              <a:t>Образец заголовка</a:t>
            </a:r>
          </a:p>
        </p:txBody>
      </p:sp>
      <p:sp>
        <p:nvSpPr>
          <p:cNvPr id="10" name="Текст 9">
            <a:extLst>
              <a:ext uri="{FF2B5EF4-FFF2-40B4-BE49-F238E27FC236}">
                <a16:creationId xmlns:a16="http://schemas.microsoft.com/office/drawing/2014/main" id="{884FA818-30C3-46B5-B677-20573B88DE77}"/>
              </a:ext>
            </a:extLst>
          </p:cNvPr>
          <p:cNvSpPr>
            <a:spLocks noGrp="1"/>
          </p:cNvSpPr>
          <p:nvPr>
            <p:ph type="body" idx="1"/>
          </p:nvPr>
        </p:nvSpPr>
        <p:spPr>
          <a:xfrm>
            <a:off x="838200" y="2560319"/>
            <a:ext cx="10515600" cy="4081549"/>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pic>
        <p:nvPicPr>
          <p:cNvPr id="12" name="Рисунок 11">
            <a:extLst>
              <a:ext uri="{FF2B5EF4-FFF2-40B4-BE49-F238E27FC236}">
                <a16:creationId xmlns:a16="http://schemas.microsoft.com/office/drawing/2014/main" id="{8BE5E55B-92C3-467E-9EC0-0C220D595193}"/>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151700"/>
            <a:ext cx="8312727" cy="1033650"/>
          </a:xfrm>
          <a:prstGeom prst="rect">
            <a:avLst/>
          </a:prstGeom>
        </p:spPr>
      </p:pic>
      <p:pic>
        <p:nvPicPr>
          <p:cNvPr id="14" name="Рисунок 13">
            <a:extLst>
              <a:ext uri="{FF2B5EF4-FFF2-40B4-BE49-F238E27FC236}">
                <a16:creationId xmlns:a16="http://schemas.microsoft.com/office/drawing/2014/main" id="{8AD8CCCE-35C9-406C-947D-8BE756B97458}"/>
              </a:ext>
            </a:extLst>
          </p:cNvPr>
          <p:cNvPicPr>
            <a:picLocks noChangeAspect="1"/>
          </p:cNvPicPr>
          <p:nvPr/>
        </p:nvPicPr>
        <p:blipFill rotWithShape="1">
          <a:blip r:embed="rId14">
            <a:extLst>
              <a:ext uri="{28A0092B-C50C-407E-A947-70E740481C1C}">
                <a14:useLocalDpi xmlns:a14="http://schemas.microsoft.com/office/drawing/2010/main" val="0"/>
              </a:ext>
            </a:extLst>
          </a:blip>
          <a:srcRect l="42332" t="-18280" r="-35518" b="-6223"/>
          <a:stretch/>
        </p:blipFill>
        <p:spPr>
          <a:xfrm rot="16200000">
            <a:off x="7324581" y="2261514"/>
            <a:ext cx="7906041" cy="1286931"/>
          </a:xfrm>
          <a:prstGeom prst="rect">
            <a:avLst/>
          </a:prstGeom>
        </p:spPr>
      </p:pic>
      <p:pic>
        <p:nvPicPr>
          <p:cNvPr id="16" name="Рисунок 15">
            <a:extLst>
              <a:ext uri="{FF2B5EF4-FFF2-40B4-BE49-F238E27FC236}">
                <a16:creationId xmlns:a16="http://schemas.microsoft.com/office/drawing/2014/main" id="{FB8F25E9-7654-4883-A1BF-79A76D27112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113936" y="99166"/>
            <a:ext cx="1924050" cy="990600"/>
          </a:xfrm>
          <a:prstGeom prst="rect">
            <a:avLst/>
          </a:prstGeom>
        </p:spPr>
      </p:pic>
      <p:pic>
        <p:nvPicPr>
          <p:cNvPr id="18" name="Рисунок 17">
            <a:extLst>
              <a:ext uri="{FF2B5EF4-FFF2-40B4-BE49-F238E27FC236}">
                <a16:creationId xmlns:a16="http://schemas.microsoft.com/office/drawing/2014/main" id="{D5518853-0EEC-461A-B035-218329E6CDE3}"/>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385580" y="4976501"/>
            <a:ext cx="1784042" cy="99060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1208681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2ECD811-1815-4977-8D90-AD678E55F0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2D9EC5A7-13F6-40E5-9E37-42776B4208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B1F4EFB-1B24-4006-B9BE-28FE1F370F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B49981-EBF1-4D75-B8B7-ACF77DC7E858}" type="datetimeFigureOut">
              <a:rPr lang="ru-RU" smtClean="0"/>
              <a:t>15.07.2023</a:t>
            </a:fld>
            <a:endParaRPr lang="ru-RU"/>
          </a:p>
        </p:txBody>
      </p:sp>
      <p:sp>
        <p:nvSpPr>
          <p:cNvPr id="5" name="Нижний колонтитул 4">
            <a:extLst>
              <a:ext uri="{FF2B5EF4-FFF2-40B4-BE49-F238E27FC236}">
                <a16:creationId xmlns:a16="http://schemas.microsoft.com/office/drawing/2014/main" id="{1093DF27-4264-466B-8E66-C07F987840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D592869-43B2-4459-8F3F-A61EC8023B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3E49C3-C17B-44F5-B6C8-747704EC2FEA}" type="slidenum">
              <a:rPr lang="ru-RU" smtClean="0"/>
              <a:t>‹#›</a:t>
            </a:fld>
            <a:endParaRPr lang="ru-RU"/>
          </a:p>
        </p:txBody>
      </p:sp>
    </p:spTree>
    <p:extLst>
      <p:ext uri="{BB962C8B-B14F-4D97-AF65-F5344CB8AC3E}">
        <p14:creationId xmlns:p14="http://schemas.microsoft.com/office/powerpoint/2010/main" val="379826218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7/15/2023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747645535"/>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e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D0%92%D0%B0%D0%BB%D0%BB%D0%B8%D0%B9%D1%81%D0%BA%D0%B8%D0%B9" TargetMode="External"/><Relationship Id="rId2" Type="http://schemas.openxmlformats.org/officeDocument/2006/relationships/image" Target="../media/image7.jp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e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8" Type="http://schemas.openxmlformats.org/officeDocument/2006/relationships/hyperlink" Target="https://ru.wikipedia.org/wiki/%D0%94%D0%BE%D0%B1%D0%B5%D1%80%D0%BC%D0%B0%D0%BD,_%D0%A4%D1%80%D0%B8%D0%B4%D1%80%D0%B8%D1%85_%D0%9B%D1%83%D0%B8%D1%81" TargetMode="External"/><Relationship Id="rId3" Type="http://schemas.openxmlformats.org/officeDocument/2006/relationships/hyperlink" Target="https://ru.wikipedia.org/wiki/%D0%A1%D0%BE%D0%B1%D0%B0%D0%BA%D0%B0" TargetMode="External"/><Relationship Id="rId7" Type="http://schemas.openxmlformats.org/officeDocument/2006/relationships/hyperlink" Target="https://ru.wikipedia.org/wiki/XIX_%D0%B2%D0%B5%D0%BA" TargetMode="External"/><Relationship Id="rId2" Type="http://schemas.openxmlformats.org/officeDocument/2006/relationships/hyperlink" Target="https://ru.wikipedia.org/wiki/%D0%9D%D0%B5%D0%BC%D0%B5%D1%86%D0%BA%D0%B8%D0%B9_%D1%8F%D0%B7%D1%8B%D0%BA" TargetMode="External"/><Relationship Id="rId1" Type="http://schemas.openxmlformats.org/officeDocument/2006/relationships/slideLayout" Target="../slideLayouts/slideLayout25.xml"/><Relationship Id="rId6" Type="http://schemas.openxmlformats.org/officeDocument/2006/relationships/hyperlink" Target="https://ru.wikipedia.org/wiki/%D0%93%D0%B5%D1%80%D0%BC%D0%B0%D0%BD%D1%81%D0%BA%D0%B0%D1%8F_%D0%B8%D0%BC%D0%BF%D0%B5%D1%80%D0%B8%D1%8F" TargetMode="External"/><Relationship Id="rId11" Type="http://schemas.openxmlformats.org/officeDocument/2006/relationships/image" Target="../media/image16.jpg"/><Relationship Id="rId5" Type="http://schemas.openxmlformats.org/officeDocument/2006/relationships/hyperlink" Target="https://ru.wikipedia.org/wiki/%D0%A2%D1%8E%D1%80%D0%B8%D0%BD%D0%B3%D0%B8%D1%8F" TargetMode="External"/><Relationship Id="rId10" Type="http://schemas.openxmlformats.org/officeDocument/2006/relationships/image" Target="../media/image15.jpg"/><Relationship Id="rId4" Type="http://schemas.openxmlformats.org/officeDocument/2006/relationships/hyperlink" Target="https://ru.wikipedia.org/wiki/%D0%90%D0%BF%D0%BE%D0%BB%D1%8C%D0%B4%D0%B0" TargetMode="External"/><Relationship Id="rId9" Type="http://schemas.openxmlformats.org/officeDocument/2006/relationships/hyperlink" Target="https://ru.wikipedia.org/wiki/%D0%94%D0%BE%D0%B1%D0%B5%D1%80%D0%BC%D0%B0%D0%BD#cite_note-:0-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Заголовок 10">
            <a:extLst>
              <a:ext uri="{FF2B5EF4-FFF2-40B4-BE49-F238E27FC236}">
                <a16:creationId xmlns:a16="http://schemas.microsoft.com/office/drawing/2014/main" id="{23D80511-B6E8-4892-ACC9-95D214BACA72}"/>
              </a:ext>
            </a:extLst>
          </p:cNvPr>
          <p:cNvSpPr>
            <a:spLocks noGrp="1"/>
          </p:cNvSpPr>
          <p:nvPr>
            <p:ph type="ctrTitle"/>
          </p:nvPr>
        </p:nvSpPr>
        <p:spPr>
          <a:xfrm>
            <a:off x="1524000" y="1122363"/>
            <a:ext cx="9144000" cy="901746"/>
          </a:xfrm>
        </p:spPr>
        <p:txBody>
          <a:bodyPr>
            <a:normAutofit fontScale="90000"/>
          </a:bodyPr>
          <a:lstStyle/>
          <a:p>
            <a:r>
              <a:rPr lang="ru-RU" dirty="0"/>
              <a:t>Лучший друг человека</a:t>
            </a:r>
          </a:p>
        </p:txBody>
      </p:sp>
      <p:sp>
        <p:nvSpPr>
          <p:cNvPr id="3" name="Подзаголовок 2">
            <a:extLst>
              <a:ext uri="{FF2B5EF4-FFF2-40B4-BE49-F238E27FC236}">
                <a16:creationId xmlns:a16="http://schemas.microsoft.com/office/drawing/2014/main" id="{5609AA01-5066-4460-80CA-546913FC0472}"/>
              </a:ext>
            </a:extLst>
          </p:cNvPr>
          <p:cNvSpPr>
            <a:spLocks noGrp="1"/>
          </p:cNvSpPr>
          <p:nvPr>
            <p:ph type="subTitle" idx="1"/>
          </p:nvPr>
        </p:nvSpPr>
        <p:spPr>
          <a:xfrm>
            <a:off x="532660" y="3577702"/>
            <a:ext cx="2583402" cy="479394"/>
          </a:xfrm>
        </p:spPr>
        <p:txBody>
          <a:bodyPr/>
          <a:lstStyle/>
          <a:p>
            <a:r>
              <a:rPr lang="ru-RU" dirty="0" err="1"/>
              <a:t>Алакаев</a:t>
            </a:r>
            <a:r>
              <a:rPr lang="ru-RU" dirty="0"/>
              <a:t> Рамазан</a:t>
            </a:r>
          </a:p>
        </p:txBody>
      </p:sp>
      <p:pic>
        <p:nvPicPr>
          <p:cNvPr id="9" name="Рисунок 8">
            <a:extLst>
              <a:ext uri="{FF2B5EF4-FFF2-40B4-BE49-F238E27FC236}">
                <a16:creationId xmlns:a16="http://schemas.microsoft.com/office/drawing/2014/main" id="{256BD7F3-D610-44E3-87E3-70827D5E8A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8709" y="3338003"/>
            <a:ext cx="3906222" cy="2499064"/>
          </a:xfrm>
          <a:prstGeom prst="rect">
            <a:avLst/>
          </a:prstGeom>
        </p:spPr>
      </p:pic>
      <p:pic>
        <p:nvPicPr>
          <p:cNvPr id="14" name="Рисунок 13">
            <a:extLst>
              <a:ext uri="{FF2B5EF4-FFF2-40B4-BE49-F238E27FC236}">
                <a16:creationId xmlns:a16="http://schemas.microsoft.com/office/drawing/2014/main" id="{410F1D49-70E6-4EFF-8394-EBC94826DA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920" y="341458"/>
            <a:ext cx="2440160" cy="1693417"/>
          </a:xfrm>
          <a:prstGeom prst="rect">
            <a:avLst/>
          </a:prstGeom>
        </p:spPr>
      </p:pic>
      <p:sp>
        <p:nvSpPr>
          <p:cNvPr id="16" name="Прямоугольник 15">
            <a:extLst>
              <a:ext uri="{FF2B5EF4-FFF2-40B4-BE49-F238E27FC236}">
                <a16:creationId xmlns:a16="http://schemas.microsoft.com/office/drawing/2014/main" id="{66D4174E-7BD8-4918-8700-3E5360CA74A5}"/>
              </a:ext>
            </a:extLst>
          </p:cNvPr>
          <p:cNvSpPr/>
          <p:nvPr/>
        </p:nvSpPr>
        <p:spPr>
          <a:xfrm>
            <a:off x="3116062" y="3429000"/>
            <a:ext cx="3906222" cy="230663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ru-RU" b="0" i="0" dirty="0">
                <a:solidFill>
                  <a:srgbClr val="000000"/>
                </a:solidFill>
                <a:effectLst/>
                <a:latin typeface="Montserrat" panose="00000500000000000000" pitchFamily="2" charset="-52"/>
              </a:rPr>
              <a:t>Все знают, что современные четвероногие любимцы произошли от волков. Их одомашнил еще древний человек, поэтому история нашей дружбы началась в каменном веке. </a:t>
            </a:r>
            <a:endParaRPr lang="ru-RU" b="0" i="0" dirty="0">
              <a:solidFill>
                <a:srgbClr val="212529"/>
              </a:solidFill>
              <a:effectLst/>
              <a:latin typeface="Montserrat" panose="00000500000000000000" pitchFamily="2" charset="-52"/>
            </a:endParaRPr>
          </a:p>
          <a:p>
            <a:pPr algn="l"/>
            <a:r>
              <a:rPr lang="ru-RU" b="0" i="0" dirty="0">
                <a:solidFill>
                  <a:srgbClr val="000000"/>
                </a:solidFill>
                <a:effectLst/>
                <a:latin typeface="Montserrat" panose="00000500000000000000" pitchFamily="2" charset="-52"/>
              </a:rPr>
              <a:t>. </a:t>
            </a:r>
            <a:endParaRPr lang="ru-RU" b="0" i="0" dirty="0">
              <a:solidFill>
                <a:srgbClr val="212529"/>
              </a:solidFill>
              <a:effectLst/>
              <a:latin typeface="Montserrat" panose="00000500000000000000" pitchFamily="2" charset="-52"/>
            </a:endParaRPr>
          </a:p>
        </p:txBody>
      </p:sp>
    </p:spTree>
    <p:extLst>
      <p:ext uri="{BB962C8B-B14F-4D97-AF65-F5344CB8AC3E}">
        <p14:creationId xmlns:p14="http://schemas.microsoft.com/office/powerpoint/2010/main" val="2661705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CD41D49-0F89-4B38-984F-4ACEBCEFAB8C}"/>
              </a:ext>
            </a:extLst>
          </p:cNvPr>
          <p:cNvSpPr>
            <a:spLocks noGrp="1"/>
          </p:cNvSpPr>
          <p:nvPr>
            <p:ph type="title"/>
          </p:nvPr>
        </p:nvSpPr>
        <p:spPr>
          <a:xfrm>
            <a:off x="838200" y="0"/>
            <a:ext cx="10749742" cy="1690688"/>
          </a:xfrm>
        </p:spPr>
        <p:txBody>
          <a:bodyPr>
            <a:normAutofit/>
          </a:bodyPr>
          <a:lstStyle/>
          <a:p>
            <a:br>
              <a:rPr lang="ru-RU" b="0" i="0" dirty="0">
                <a:solidFill>
                  <a:srgbClr val="000000"/>
                </a:solidFill>
                <a:effectLst/>
                <a:latin typeface="inherit"/>
              </a:rPr>
            </a:br>
            <a:endParaRPr lang="ru-RU" dirty="0"/>
          </a:p>
        </p:txBody>
      </p:sp>
      <p:sp>
        <p:nvSpPr>
          <p:cNvPr id="3" name="Объект 2">
            <a:extLst>
              <a:ext uri="{FF2B5EF4-FFF2-40B4-BE49-F238E27FC236}">
                <a16:creationId xmlns:a16="http://schemas.microsoft.com/office/drawing/2014/main" id="{8D907063-CB4C-46D6-84E5-A7ED0FB5AAFF}"/>
              </a:ext>
            </a:extLst>
          </p:cNvPr>
          <p:cNvSpPr>
            <a:spLocks noGrp="1"/>
          </p:cNvSpPr>
          <p:nvPr>
            <p:ph idx="1"/>
          </p:nvPr>
        </p:nvSpPr>
        <p:spPr>
          <a:xfrm>
            <a:off x="838200" y="1825625"/>
            <a:ext cx="10515600" cy="2064731"/>
          </a:xfrm>
        </p:spPr>
        <p:style>
          <a:lnRef idx="2">
            <a:schemeClr val="dk1"/>
          </a:lnRef>
          <a:fillRef idx="1">
            <a:schemeClr val="lt1"/>
          </a:fillRef>
          <a:effectRef idx="0">
            <a:schemeClr val="dk1"/>
          </a:effectRef>
          <a:fontRef idx="minor">
            <a:schemeClr val="dk1"/>
          </a:fontRef>
        </p:style>
        <p:txBody>
          <a:bodyPr>
            <a:normAutofit fontScale="92500"/>
          </a:bodyPr>
          <a:lstStyle/>
          <a:p>
            <a:pPr algn="l" fontAlgn="base">
              <a:buFont typeface="+mj-lt"/>
              <a:buAutoNum type="arabicPeriod"/>
            </a:pPr>
            <a:r>
              <a:rPr lang="ru-RU" b="0" i="0" dirty="0">
                <a:solidFill>
                  <a:srgbClr val="000000"/>
                </a:solidFill>
                <a:effectLst/>
                <a:latin typeface="inherit"/>
              </a:rPr>
              <a:t>По незначительным изменениям в поведении больного питомец может за 45 минут заметить приближение эпилептического приступа.</a:t>
            </a:r>
          </a:p>
          <a:p>
            <a:pPr algn="l" fontAlgn="base">
              <a:buFont typeface="+mj-lt"/>
              <a:buAutoNum type="arabicPeriod"/>
            </a:pPr>
            <a:r>
              <a:rPr lang="ru-RU" b="0" i="0" dirty="0">
                <a:solidFill>
                  <a:srgbClr val="000000"/>
                </a:solidFill>
                <a:effectLst/>
                <a:latin typeface="inherit"/>
              </a:rPr>
              <a:t>Собаки, как и маленькие дети, могут выучить от 200 до 500 слов. Их также можно научить считать и упорядочивать числа по возрастанию.</a:t>
            </a:r>
          </a:p>
          <a:p>
            <a:endParaRPr lang="ru-RU" dirty="0"/>
          </a:p>
        </p:txBody>
      </p:sp>
      <p:pic>
        <p:nvPicPr>
          <p:cNvPr id="10" name="Рисунок 9">
            <a:extLst>
              <a:ext uri="{FF2B5EF4-FFF2-40B4-BE49-F238E27FC236}">
                <a16:creationId xmlns:a16="http://schemas.microsoft.com/office/drawing/2014/main" id="{FD47EF85-AC14-4BFB-995C-8B2ECDC1B2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4222865"/>
            <a:ext cx="4382193" cy="2244437"/>
          </a:xfrm>
          <a:prstGeom prst="rect">
            <a:avLst/>
          </a:prstGeom>
        </p:spPr>
      </p:pic>
      <p:pic>
        <p:nvPicPr>
          <p:cNvPr id="12" name="Рисунок 11">
            <a:extLst>
              <a:ext uri="{FF2B5EF4-FFF2-40B4-BE49-F238E27FC236}">
                <a16:creationId xmlns:a16="http://schemas.microsoft.com/office/drawing/2014/main" id="{C8A58E91-437F-4EB3-8646-DA5846142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5004" y="266006"/>
            <a:ext cx="5677246" cy="1424681"/>
          </a:xfrm>
          <a:prstGeom prst="rect">
            <a:avLst/>
          </a:prstGeom>
        </p:spPr>
      </p:pic>
    </p:spTree>
    <p:extLst>
      <p:ext uri="{BB962C8B-B14F-4D97-AF65-F5344CB8AC3E}">
        <p14:creationId xmlns:p14="http://schemas.microsoft.com/office/powerpoint/2010/main" val="636819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26279C2-CF77-423F-86F4-6D45B064D5C0}"/>
              </a:ext>
            </a:extLst>
          </p:cNvPr>
          <p:cNvSpPr>
            <a:spLocks noGrp="1"/>
          </p:cNvSpPr>
          <p:nvPr>
            <p:ph type="title"/>
          </p:nvPr>
        </p:nvSpPr>
        <p:spPr>
          <a:xfrm>
            <a:off x="838200" y="128337"/>
            <a:ext cx="10515600" cy="1957137"/>
          </a:xfrm>
        </p:spPr>
        <p:txBody>
          <a:bodyPr>
            <a:normAutofit/>
          </a:bodyPr>
          <a:lstStyle/>
          <a:p>
            <a:pPr lvl="0" eaLnBrk="0" fontAlgn="base" hangingPunct="0">
              <a:lnSpc>
                <a:spcPct val="100000"/>
              </a:lnSpc>
              <a:spcAft>
                <a:spcPct val="0"/>
              </a:spcAft>
            </a:pPr>
            <a:endParaRPr lang="ru-RU" dirty="0"/>
          </a:p>
        </p:txBody>
      </p:sp>
      <p:pic>
        <p:nvPicPr>
          <p:cNvPr id="12" name="Объект 11">
            <a:extLst>
              <a:ext uri="{FF2B5EF4-FFF2-40B4-BE49-F238E27FC236}">
                <a16:creationId xmlns:a16="http://schemas.microsoft.com/office/drawing/2014/main" id="{362BCD5F-232D-4B83-93E9-0E042B5657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56084" y="2406318"/>
            <a:ext cx="8598569" cy="3208420"/>
          </a:xfrm>
        </p:spPr>
      </p:pic>
      <p:sp>
        <p:nvSpPr>
          <p:cNvPr id="14" name="Rectangle 3">
            <a:extLst>
              <a:ext uri="{FF2B5EF4-FFF2-40B4-BE49-F238E27FC236}">
                <a16:creationId xmlns:a16="http://schemas.microsoft.com/office/drawing/2014/main" id="{C4C72B82-DEAF-4AED-8D11-63B51CDF6BF6}"/>
              </a:ext>
            </a:extLst>
          </p:cNvPr>
          <p:cNvSpPr>
            <a:spLocks noChangeArrowheads="1"/>
          </p:cNvSpPr>
          <p:nvPr/>
        </p:nvSpPr>
        <p:spPr bwMode="auto">
          <a:xfrm>
            <a:off x="-256674" y="-2071401"/>
            <a:ext cx="12114603" cy="4873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15832" rIns="0" bIns="3808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ru-RU" altLang="ru-RU" sz="1800" b="0" i="0" u="none" strike="noStrike" cap="none" normalizeH="0" baseline="0" dirty="0">
                <a:ln>
                  <a:noFill/>
                </a:ln>
                <a:solidFill>
                  <a:schemeClr val="tx1"/>
                </a:solidFill>
                <a:effectLst/>
                <a:latin typeface="Arial" panose="020B0604020202020204" pitchFamily="34" charset="0"/>
              </a:rPr>
            </a:br>
            <a:r>
              <a:rPr kumimoji="0" lang="ru-RU" altLang="ru-RU" sz="28200" b="0" i="0" u="none" strike="noStrike" cap="none" normalizeH="0" baseline="0" dirty="0">
                <a:ln>
                  <a:noFill/>
                </a:ln>
                <a:solidFill>
                  <a:srgbClr val="000000"/>
                </a:solidFill>
                <a:effectLst/>
                <a:latin typeface="Arial" panose="020B0604020202020204" pitchFamily="34" charset="0"/>
              </a:rPr>
              <a:t> </a:t>
            </a:r>
            <a:endParaRPr kumimoji="0" lang="ru-RU" altLang="ru-RU" sz="1200" b="0" i="0" u="none" strike="noStrike" cap="none" normalizeH="0" baseline="0" dirty="0">
              <a:ln>
                <a:noFill/>
              </a:ln>
              <a:solidFill>
                <a:srgbClr val="000000"/>
              </a:solidFill>
              <a:effectLst/>
              <a:latin typeface="Arial" panose="020B0604020202020204" pitchFamily="34" charset="0"/>
            </a:endParaRPr>
          </a:p>
        </p:txBody>
      </p:sp>
      <p:sp>
        <p:nvSpPr>
          <p:cNvPr id="15" name="Прямоугольник 14">
            <a:extLst>
              <a:ext uri="{FF2B5EF4-FFF2-40B4-BE49-F238E27FC236}">
                <a16:creationId xmlns:a16="http://schemas.microsoft.com/office/drawing/2014/main" id="{965A4111-D292-477F-A0CA-D15CFCE711F2}"/>
              </a:ext>
            </a:extLst>
          </p:cNvPr>
          <p:cNvSpPr/>
          <p:nvPr/>
        </p:nvSpPr>
        <p:spPr>
          <a:xfrm>
            <a:off x="838200" y="128337"/>
            <a:ext cx="10515600" cy="1957137"/>
          </a:xfrm>
          <a:prstGeom prst="rect">
            <a:avLst/>
          </a:prstGeom>
          <a:solidFill>
            <a:schemeClr val="bg2"/>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b="0" i="0" dirty="0">
                <a:solidFill>
                  <a:srgbClr val="222222"/>
                </a:solidFill>
                <a:effectLst/>
                <a:latin typeface="Open Sans" panose="020B0606030504020204" pitchFamily="34" charset="0"/>
              </a:rPr>
              <a:t>Хатико родился в ноябре 1923 года в японской префектуре </a:t>
            </a:r>
            <a:r>
              <a:rPr lang="ru-RU" b="0" i="0" dirty="0" err="1">
                <a:solidFill>
                  <a:srgbClr val="222222"/>
                </a:solidFill>
                <a:effectLst/>
                <a:latin typeface="Open Sans" panose="020B0606030504020204" pitchFamily="34" charset="0"/>
              </a:rPr>
              <a:t>Акито</a:t>
            </a:r>
            <a:r>
              <a:rPr lang="ru-RU" b="0" i="0" dirty="0">
                <a:solidFill>
                  <a:srgbClr val="222222"/>
                </a:solidFill>
                <a:effectLst/>
                <a:latin typeface="Open Sans" panose="020B0606030504020204" pitchFamily="34" charset="0"/>
              </a:rPr>
              <a:t> — именно оттуда и пошла порода, ставшая популярной благодаря этому псу. Владелец собаки — местный фермер — занимался разведением этих псов. В январе 1924 года щенка купил профессор </a:t>
            </a:r>
            <a:r>
              <a:rPr lang="ru-RU" b="0" i="0" dirty="0" err="1">
                <a:solidFill>
                  <a:srgbClr val="222222"/>
                </a:solidFill>
                <a:effectLst/>
                <a:latin typeface="Open Sans" panose="020B0606030504020204" pitchFamily="34" charset="0"/>
              </a:rPr>
              <a:t>Хидэсабуро</a:t>
            </a:r>
            <a:r>
              <a:rPr lang="ru-RU" b="0" i="0" dirty="0">
                <a:solidFill>
                  <a:srgbClr val="222222"/>
                </a:solidFill>
                <a:effectLst/>
                <a:latin typeface="Open Sans" panose="020B0606030504020204" pitchFamily="34" charset="0"/>
              </a:rPr>
              <a:t> </a:t>
            </a:r>
            <a:r>
              <a:rPr lang="ru-RU" b="0" i="0" dirty="0" err="1">
                <a:solidFill>
                  <a:srgbClr val="222222"/>
                </a:solidFill>
                <a:effectLst/>
                <a:latin typeface="Open Sans" panose="020B0606030504020204" pitchFamily="34" charset="0"/>
              </a:rPr>
              <a:t>Уэно</a:t>
            </a:r>
            <a:r>
              <a:rPr lang="ru-RU" b="0" i="0" dirty="0">
                <a:solidFill>
                  <a:srgbClr val="222222"/>
                </a:solidFill>
                <a:effectLst/>
                <a:latin typeface="Open Sans" panose="020B0606030504020204" pitchFamily="34" charset="0"/>
              </a:rPr>
              <a:t> — один из лучших специалистов по агротехнике. По одной из версий, это был подарок дочери, которая вскоре вышла замуж и оставила собаку отцу. По другой — ученый очень хотел любимца породы </a:t>
            </a:r>
            <a:r>
              <a:rPr lang="ru-RU" b="0" i="0" dirty="0" err="1">
                <a:solidFill>
                  <a:srgbClr val="222222"/>
                </a:solidFill>
                <a:effectLst/>
                <a:latin typeface="Open Sans" panose="020B0606030504020204" pitchFamily="34" charset="0"/>
              </a:rPr>
              <a:t>акита</a:t>
            </a:r>
            <a:r>
              <a:rPr lang="ru-RU" b="0" i="0" dirty="0">
                <a:solidFill>
                  <a:srgbClr val="222222"/>
                </a:solidFill>
                <a:effectLst/>
                <a:latin typeface="Open Sans" panose="020B0606030504020204" pitchFamily="34" charset="0"/>
              </a:rPr>
              <a:t>.</a:t>
            </a:r>
            <a:endParaRPr lang="ru-RU" dirty="0"/>
          </a:p>
        </p:txBody>
      </p:sp>
    </p:spTree>
    <p:extLst>
      <p:ext uri="{BB962C8B-B14F-4D97-AF65-F5344CB8AC3E}">
        <p14:creationId xmlns:p14="http://schemas.microsoft.com/office/powerpoint/2010/main" val="2600533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47BF105-8C97-41F4-AC13-8E0E76DAE5D0}"/>
              </a:ext>
            </a:extLst>
          </p:cNvPr>
          <p:cNvSpPr>
            <a:spLocks noGrp="1"/>
          </p:cNvSpPr>
          <p:nvPr>
            <p:ph type="title"/>
          </p:nvPr>
        </p:nvSpPr>
        <p:spPr/>
        <p:txBody>
          <a:bodyPr/>
          <a:lstStyle/>
          <a:p>
            <a:endParaRPr lang="ru-RU" dirty="0"/>
          </a:p>
        </p:txBody>
      </p:sp>
      <p:pic>
        <p:nvPicPr>
          <p:cNvPr id="5" name="Объект 4">
            <a:extLst>
              <a:ext uri="{FF2B5EF4-FFF2-40B4-BE49-F238E27FC236}">
                <a16:creationId xmlns:a16="http://schemas.microsoft.com/office/drawing/2014/main" id="{B72E16B7-81A9-4F4E-ABDC-F861A2A4BB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5"/>
            <a:ext cx="10515599" cy="4351338"/>
          </a:xfrm>
        </p:spPr>
      </p:pic>
      <p:sp>
        <p:nvSpPr>
          <p:cNvPr id="6" name="Прямоугольник: скругленные углы 5">
            <a:extLst>
              <a:ext uri="{FF2B5EF4-FFF2-40B4-BE49-F238E27FC236}">
                <a16:creationId xmlns:a16="http://schemas.microsoft.com/office/drawing/2014/main" id="{3FF6E7D0-B846-4126-892F-440F4E34756C}"/>
              </a:ext>
            </a:extLst>
          </p:cNvPr>
          <p:cNvSpPr/>
          <p:nvPr/>
        </p:nvSpPr>
        <p:spPr>
          <a:xfrm>
            <a:off x="838200" y="365125"/>
            <a:ext cx="10515599" cy="133067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ru-RU" b="0" i="0">
                <a:solidFill>
                  <a:srgbClr val="202122"/>
                </a:solidFill>
                <a:effectLst/>
                <a:latin typeface="Arial" panose="020B0604020202020204" pitchFamily="34" charset="0"/>
              </a:rPr>
              <a:t>Происхождение слова «корги» достоверно неизвестно. Существуют две теории на этот счёт. По основной версии, слово «corgi» образовано от </a:t>
            </a:r>
            <a:r>
              <a:rPr lang="ru-RU" b="0" i="0" u="none" strike="noStrike">
                <a:solidFill>
                  <a:srgbClr val="0645AD"/>
                </a:solidFill>
                <a:effectLst/>
                <a:latin typeface="Arial" panose="020B0604020202020204" pitchFamily="34" charset="0"/>
                <a:hlinkClick r:id="rId3" tooltip="Валлийский"/>
              </a:rPr>
              <a:t>валлийского</a:t>
            </a:r>
            <a:r>
              <a:rPr lang="ru-RU" b="0" i="0">
                <a:solidFill>
                  <a:srgbClr val="202122"/>
                </a:solidFill>
                <a:effectLst/>
                <a:latin typeface="Arial" panose="020B0604020202020204" pitchFamily="34" charset="0"/>
              </a:rPr>
              <a:t> </a:t>
            </a:r>
            <a:r>
              <a:rPr lang="ru-RU" b="0" i="1">
                <a:solidFill>
                  <a:srgbClr val="202122"/>
                </a:solidFill>
                <a:effectLst/>
                <a:latin typeface="Arial" panose="020B0604020202020204" pitchFamily="34" charset="0"/>
              </a:rPr>
              <a:t>cor gi</a:t>
            </a:r>
            <a:r>
              <a:rPr lang="ru-RU" b="0" i="0">
                <a:solidFill>
                  <a:srgbClr val="202122"/>
                </a:solidFill>
                <a:effectLst/>
                <a:latin typeface="Arial" panose="020B0604020202020204" pitchFamily="34" charset="0"/>
              </a:rPr>
              <a:t> ([kɔrɡi]) </a:t>
            </a:r>
            <a:r>
              <a:rPr lang="ru-RU" b="0" i="1">
                <a:solidFill>
                  <a:srgbClr val="202122"/>
                </a:solidFill>
                <a:effectLst/>
                <a:latin typeface="Arial" panose="020B0604020202020204" pitchFamily="34" charset="0"/>
              </a:rPr>
              <a:t>cor</a:t>
            </a:r>
            <a:r>
              <a:rPr lang="ru-RU" b="0" i="0">
                <a:solidFill>
                  <a:srgbClr val="202122"/>
                </a:solidFill>
                <a:effectLst/>
                <a:latin typeface="Arial" panose="020B0604020202020204" pitchFamily="34" charset="0"/>
              </a:rPr>
              <a:t>, «карлик» и </a:t>
            </a:r>
            <a:r>
              <a:rPr lang="ru-RU" b="0" i="1">
                <a:solidFill>
                  <a:srgbClr val="202122"/>
                </a:solidFill>
                <a:effectLst/>
                <a:latin typeface="Arial" panose="020B0604020202020204" pitchFamily="34" charset="0"/>
              </a:rPr>
              <a:t>ci</a:t>
            </a:r>
            <a:r>
              <a:rPr lang="ru-RU" b="0" i="0">
                <a:solidFill>
                  <a:srgbClr val="202122"/>
                </a:solidFill>
                <a:effectLst/>
                <a:latin typeface="Arial" panose="020B0604020202020204" pitchFamily="34" charset="0"/>
              </a:rPr>
              <a:t> ([kiː]), «собака». Другие источники, однако, объясняют происхождение «corgi» изменённым словом </a:t>
            </a:r>
            <a:r>
              <a:rPr lang="ru-RU" b="0" i="1">
                <a:solidFill>
                  <a:srgbClr val="202122"/>
                </a:solidFill>
                <a:effectLst/>
                <a:latin typeface="Arial" panose="020B0604020202020204" pitchFamily="34" charset="0"/>
              </a:rPr>
              <a:t>cur</a:t>
            </a:r>
            <a:r>
              <a:rPr lang="ru-RU" b="0" i="0">
                <a:solidFill>
                  <a:srgbClr val="202122"/>
                </a:solidFill>
                <a:effectLst/>
                <a:latin typeface="Arial" panose="020B0604020202020204" pitchFamily="34" charset="0"/>
              </a:rPr>
              <a:t> («смотреть, сторожить») и </a:t>
            </a:r>
            <a:r>
              <a:rPr lang="ru-RU" b="0" i="1">
                <a:solidFill>
                  <a:srgbClr val="202122"/>
                </a:solidFill>
                <a:effectLst/>
                <a:latin typeface="Arial" panose="020B0604020202020204" pitchFamily="34" charset="0"/>
              </a:rPr>
              <a:t>ci</a:t>
            </a:r>
            <a:r>
              <a:rPr lang="ru-RU" b="0" i="0">
                <a:solidFill>
                  <a:srgbClr val="202122"/>
                </a:solidFill>
                <a:effectLst/>
                <a:latin typeface="Arial" panose="020B0604020202020204" pitchFamily="34" charset="0"/>
              </a:rPr>
              <a:t> («собака»).</a:t>
            </a:r>
            <a:endParaRPr lang="ru-RU">
              <a:ln>
                <a:solidFill>
                  <a:schemeClr val="bg1">
                    <a:lumMod val="95000"/>
                  </a:schemeClr>
                </a:solidFill>
              </a:ln>
            </a:endParaRPr>
          </a:p>
        </p:txBody>
      </p:sp>
    </p:spTree>
    <p:extLst>
      <p:ext uri="{BB962C8B-B14F-4D97-AF65-F5344CB8AC3E}">
        <p14:creationId xmlns:p14="http://schemas.microsoft.com/office/powerpoint/2010/main" val="987816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A1D98EA-7185-43D8-98A7-F7AE4108DB23}"/>
              </a:ext>
            </a:extLst>
          </p:cNvPr>
          <p:cNvSpPr>
            <a:spLocks noGrp="1"/>
          </p:cNvSpPr>
          <p:nvPr>
            <p:ph type="title"/>
          </p:nvPr>
        </p:nvSpPr>
        <p:spPr>
          <a:xfrm>
            <a:off x="7498080" y="365125"/>
            <a:ext cx="3855720" cy="5669915"/>
          </a:xfrm>
        </p:spPr>
        <p:txBody>
          <a:bodyPr>
            <a:normAutofit/>
          </a:bodyPr>
          <a:lstStyle/>
          <a:p>
            <a:endParaRPr lang="ru-RU" dirty="0"/>
          </a:p>
        </p:txBody>
      </p:sp>
      <p:pic>
        <p:nvPicPr>
          <p:cNvPr id="5" name="Объект 4">
            <a:extLst>
              <a:ext uri="{FF2B5EF4-FFF2-40B4-BE49-F238E27FC236}">
                <a16:creationId xmlns:a16="http://schemas.microsoft.com/office/drawing/2014/main" id="{2A988C22-02FE-4A10-9C55-588D92D920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9971" y="365125"/>
            <a:ext cx="5636029" cy="2826962"/>
          </a:xfrm>
        </p:spPr>
      </p:pic>
      <p:sp>
        <p:nvSpPr>
          <p:cNvPr id="6" name="Прямоугольник: скругленные углы 5">
            <a:extLst>
              <a:ext uri="{FF2B5EF4-FFF2-40B4-BE49-F238E27FC236}">
                <a16:creationId xmlns:a16="http://schemas.microsoft.com/office/drawing/2014/main" id="{40B0846B-4A38-4309-BAC8-6FDE129A2053}"/>
              </a:ext>
            </a:extLst>
          </p:cNvPr>
          <p:cNvSpPr/>
          <p:nvPr/>
        </p:nvSpPr>
        <p:spPr>
          <a:xfrm>
            <a:off x="7498080" y="365125"/>
            <a:ext cx="3855720" cy="566991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ru-RU" b="0" i="0" dirty="0">
                <a:solidFill>
                  <a:srgbClr val="000000"/>
                </a:solidFill>
                <a:effectLst/>
                <a:latin typeface="inherit"/>
              </a:rPr>
              <a:t>Их обоняние в 100 тысяч раз сильнее, обоняния людей. Ищейки имеют около 300 миллионов обонятельных рецепторов, которые позволяют им уловить тончайшие запахи на больших расстояниях. Служебные собаки способны различать определённые запахи среди сотен других ароматов.</a:t>
            </a:r>
          </a:p>
          <a:p>
            <a:pPr algn="ctr"/>
            <a:endParaRPr lang="ru-RU" dirty="0">
              <a:ln>
                <a:solidFill>
                  <a:schemeClr val="bg1"/>
                </a:solidFill>
              </a:ln>
            </a:endParaRPr>
          </a:p>
        </p:txBody>
      </p:sp>
      <p:pic>
        <p:nvPicPr>
          <p:cNvPr id="10" name="Рисунок 9">
            <a:extLst>
              <a:ext uri="{FF2B5EF4-FFF2-40B4-BE49-F238E27FC236}">
                <a16:creationId xmlns:a16="http://schemas.microsoft.com/office/drawing/2014/main" id="{25FBEF4E-6882-4E22-80E0-598653A7B6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349" y="3832446"/>
            <a:ext cx="5824451" cy="2518478"/>
          </a:xfrm>
          <a:prstGeom prst="rect">
            <a:avLst/>
          </a:prstGeom>
        </p:spPr>
      </p:pic>
    </p:spTree>
    <p:extLst>
      <p:ext uri="{BB962C8B-B14F-4D97-AF65-F5344CB8AC3E}">
        <p14:creationId xmlns:p14="http://schemas.microsoft.com/office/powerpoint/2010/main" val="2946115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C82AFFA-2B60-4432-9617-C4EF37946134}"/>
              </a:ext>
            </a:extLst>
          </p:cNvPr>
          <p:cNvSpPr txBox="1"/>
          <p:nvPr/>
        </p:nvSpPr>
        <p:spPr>
          <a:xfrm>
            <a:off x="3046615" y="2694492"/>
            <a:ext cx="6093228" cy="1477328"/>
          </a:xfrm>
          <a:prstGeom prst="rect">
            <a:avLst/>
          </a:prstGeom>
          <a:noFill/>
        </p:spPr>
        <p:txBody>
          <a:bodyPr wrap="square">
            <a:spAutoFit/>
          </a:bodyPr>
          <a:lstStyle/>
          <a:p>
            <a:pPr algn="l" fontAlgn="base">
              <a:buFont typeface="+mj-lt"/>
              <a:buAutoNum type="arabicPeriod"/>
            </a:pPr>
            <a:r>
              <a:rPr lang="ru-RU" b="0" i="0" dirty="0">
                <a:solidFill>
                  <a:srgbClr val="000000"/>
                </a:solidFill>
                <a:effectLst/>
                <a:latin typeface="inherit"/>
              </a:rPr>
              <a:t>Собака — это единственное животное способное различать эмоции человека. Эту способность описал ещё Чарльз Дарвин. Она помогает питомцу подстраиваться под хозяина, когда он недоволен или, когда он в хорошем расположении духа.</a:t>
            </a:r>
          </a:p>
        </p:txBody>
      </p:sp>
      <p:pic>
        <p:nvPicPr>
          <p:cNvPr id="8" name="Рисунок 7">
            <a:extLst>
              <a:ext uri="{FF2B5EF4-FFF2-40B4-BE49-F238E27FC236}">
                <a16:creationId xmlns:a16="http://schemas.microsoft.com/office/drawing/2014/main" id="{C09545BA-64F8-4EC8-B299-BAE7D7B7D4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011" y="897774"/>
            <a:ext cx="2647604" cy="4061936"/>
          </a:xfrm>
          <a:prstGeom prst="rect">
            <a:avLst/>
          </a:prstGeom>
        </p:spPr>
      </p:pic>
      <p:pic>
        <p:nvPicPr>
          <p:cNvPr id="10" name="Рисунок 9">
            <a:extLst>
              <a:ext uri="{FF2B5EF4-FFF2-40B4-BE49-F238E27FC236}">
                <a16:creationId xmlns:a16="http://schemas.microsoft.com/office/drawing/2014/main" id="{A26D1873-CB9D-4561-B60A-737F4B0D39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3287" y="109884"/>
            <a:ext cx="3125586" cy="4061936"/>
          </a:xfrm>
          <a:prstGeom prst="rect">
            <a:avLst/>
          </a:prstGeom>
        </p:spPr>
      </p:pic>
    </p:spTree>
    <p:extLst>
      <p:ext uri="{BB962C8B-B14F-4D97-AF65-F5344CB8AC3E}">
        <p14:creationId xmlns:p14="http://schemas.microsoft.com/office/powerpoint/2010/main" val="676985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2F18EE8-02C4-4F69-BED5-44FA9A4D0E84}"/>
              </a:ext>
            </a:extLst>
          </p:cNvPr>
          <p:cNvSpPr>
            <a:spLocks noGrp="1"/>
          </p:cNvSpPr>
          <p:nvPr>
            <p:ph type="title"/>
          </p:nvPr>
        </p:nvSpPr>
        <p:spPr/>
        <p:txBody>
          <a:bodyPr/>
          <a:lstStyle/>
          <a:p>
            <a:endParaRPr lang="ru-RU"/>
          </a:p>
        </p:txBody>
      </p:sp>
      <p:pic>
        <p:nvPicPr>
          <p:cNvPr id="5" name="Объект 4">
            <a:extLst>
              <a:ext uri="{FF2B5EF4-FFF2-40B4-BE49-F238E27FC236}">
                <a16:creationId xmlns:a16="http://schemas.microsoft.com/office/drawing/2014/main" id="{2888441D-D652-4867-929F-A6C8CE08A9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844430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F0B3938-53BF-4800-B6A8-74E92ED738BE}"/>
              </a:ext>
            </a:extLst>
          </p:cNvPr>
          <p:cNvSpPr>
            <a:spLocks noGrp="1"/>
          </p:cNvSpPr>
          <p:nvPr>
            <p:ph type="title"/>
          </p:nvPr>
        </p:nvSpPr>
        <p:spPr>
          <a:xfrm>
            <a:off x="5120640" y="365125"/>
            <a:ext cx="6233160" cy="3978275"/>
          </a:xfrm>
        </p:spPr>
        <p:style>
          <a:lnRef idx="2">
            <a:schemeClr val="accent6"/>
          </a:lnRef>
          <a:fillRef idx="1">
            <a:schemeClr val="lt1"/>
          </a:fillRef>
          <a:effectRef idx="0">
            <a:schemeClr val="accent6"/>
          </a:effectRef>
          <a:fontRef idx="minor">
            <a:schemeClr val="dk1"/>
          </a:fontRef>
        </p:style>
        <p:txBody>
          <a:bodyPr>
            <a:normAutofit fontScale="90000"/>
          </a:bodyPr>
          <a:lstStyle/>
          <a:p>
            <a:r>
              <a:rPr lang="ru-RU" b="0" i="0" dirty="0">
                <a:solidFill>
                  <a:srgbClr val="000000"/>
                </a:solidFill>
                <a:effectLst/>
                <a:latin typeface="inherit"/>
              </a:rPr>
              <a:t>При виде улыбающихся людей у собак вырабатывается гормон счастья, а вот суровые лица не пробуждают у них никаких эмоций.</a:t>
            </a:r>
            <a:br>
              <a:rPr lang="ru-RU" b="0" i="0" dirty="0">
                <a:solidFill>
                  <a:srgbClr val="000000"/>
                </a:solidFill>
                <a:effectLst/>
                <a:latin typeface="inherit"/>
              </a:rPr>
            </a:br>
            <a:endParaRPr lang="ru-RU" dirty="0"/>
          </a:p>
        </p:txBody>
      </p:sp>
      <p:sp>
        <p:nvSpPr>
          <p:cNvPr id="4" name="Прямоугольник 3">
            <a:extLst>
              <a:ext uri="{FF2B5EF4-FFF2-40B4-BE49-F238E27FC236}">
                <a16:creationId xmlns:a16="http://schemas.microsoft.com/office/drawing/2014/main" id="{ABDD2205-A8AE-4A63-A0EC-5B04CD90D6C4}"/>
              </a:ext>
            </a:extLst>
          </p:cNvPr>
          <p:cNvSpPr/>
          <p:nvPr/>
        </p:nvSpPr>
        <p:spPr>
          <a:xfrm>
            <a:off x="5120640" y="3828010"/>
            <a:ext cx="6233160" cy="2040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fontAlgn="base">
              <a:buFont typeface="+mj-lt"/>
              <a:buAutoNum type="arabicPeriod"/>
            </a:pPr>
            <a:r>
              <a:rPr lang="ru-RU" b="0" i="0">
                <a:solidFill>
                  <a:srgbClr val="000000"/>
                </a:solidFill>
                <a:effectLst/>
                <a:latin typeface="inherit"/>
              </a:rPr>
              <a:t>Питомцам очень нравится, когда с ними разговаривают поющим, ласковым тоном. Например, «Кто у нас самый лучший пёс?».</a:t>
            </a:r>
          </a:p>
        </p:txBody>
      </p:sp>
      <p:pic>
        <p:nvPicPr>
          <p:cNvPr id="6" name="Рисунок 5">
            <a:extLst>
              <a:ext uri="{FF2B5EF4-FFF2-40B4-BE49-F238E27FC236}">
                <a16:creationId xmlns:a16="http://schemas.microsoft.com/office/drawing/2014/main" id="{ACC14CE5-75EA-440D-88A7-409C26DFA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65126"/>
            <a:ext cx="3916680" cy="5503660"/>
          </a:xfrm>
          <a:prstGeom prst="rect">
            <a:avLst/>
          </a:prstGeom>
        </p:spPr>
      </p:pic>
    </p:spTree>
    <p:extLst>
      <p:ext uri="{BB962C8B-B14F-4D97-AF65-F5344CB8AC3E}">
        <p14:creationId xmlns:p14="http://schemas.microsoft.com/office/powerpoint/2010/main" val="68086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379F143-EE9C-4071-95AA-65456060A8AB}"/>
              </a:ext>
            </a:extLst>
          </p:cNvPr>
          <p:cNvSpPr>
            <a:spLocks noGrp="1"/>
          </p:cNvSpPr>
          <p:nvPr>
            <p:ph type="title"/>
          </p:nvPr>
        </p:nvSpPr>
        <p:spPr>
          <a:xfrm>
            <a:off x="0" y="1"/>
            <a:ext cx="12191998" cy="2427314"/>
          </a:xfrm>
        </p:spPr>
        <p:txBody>
          <a:bodyPr>
            <a:normAutofit fontScale="90000"/>
          </a:bodyPr>
          <a:lstStyle/>
          <a:p>
            <a:r>
              <a:rPr lang="ru-RU" b="0" i="0" dirty="0">
                <a:solidFill>
                  <a:srgbClr val="000000"/>
                </a:solidFill>
                <a:effectLst/>
                <a:latin typeface="inherit"/>
              </a:rPr>
              <a:t>Исследования подтвердили, что среди собак встречаются оптимисты и пессимисты. Вторые, склонны выть и скучать в отсутствие хозяев.</a:t>
            </a:r>
            <a:br>
              <a:rPr lang="ru-RU" b="0" i="0" dirty="0">
                <a:solidFill>
                  <a:srgbClr val="000000"/>
                </a:solidFill>
                <a:effectLst/>
                <a:latin typeface="inherit"/>
              </a:rPr>
            </a:br>
            <a:endParaRPr lang="ru-RU" dirty="0"/>
          </a:p>
        </p:txBody>
      </p:sp>
      <p:pic>
        <p:nvPicPr>
          <p:cNvPr id="5" name="Объект 4">
            <a:extLst>
              <a:ext uri="{FF2B5EF4-FFF2-40B4-BE49-F238E27FC236}">
                <a16:creationId xmlns:a16="http://schemas.microsoft.com/office/drawing/2014/main" id="{7761C59B-B83A-448A-ADB7-4DBC01FF54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427315"/>
            <a:ext cx="12191999" cy="4430685"/>
          </a:xfrm>
        </p:spPr>
      </p:pic>
    </p:spTree>
    <p:extLst>
      <p:ext uri="{BB962C8B-B14F-4D97-AF65-F5344CB8AC3E}">
        <p14:creationId xmlns:p14="http://schemas.microsoft.com/office/powerpoint/2010/main" val="934893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294C9AE-8344-4345-9BFC-035E384C518F}"/>
              </a:ext>
            </a:extLst>
          </p:cNvPr>
          <p:cNvSpPr>
            <a:spLocks noGrp="1"/>
          </p:cNvSpPr>
          <p:nvPr>
            <p:ph type="title"/>
          </p:nvPr>
        </p:nvSpPr>
        <p:spPr>
          <a:xfrm>
            <a:off x="1" y="112528"/>
            <a:ext cx="7813964" cy="5516437"/>
          </a:xfrm>
        </p:spPr>
        <p:txBody>
          <a:bodyPr>
            <a:normAutofit fontScale="90000"/>
          </a:bodyPr>
          <a:lstStyle/>
          <a:p>
            <a:r>
              <a:rPr lang="ru-RU" b="1" i="0" dirty="0" err="1">
                <a:solidFill>
                  <a:srgbClr val="202122"/>
                </a:solidFill>
                <a:effectLst/>
                <a:latin typeface="Arial" panose="020B0604020202020204" pitchFamily="34" charset="0"/>
              </a:rPr>
              <a:t>Доберма́н</a:t>
            </a:r>
            <a:r>
              <a:rPr lang="ru-RU" b="0" i="0" dirty="0">
                <a:solidFill>
                  <a:srgbClr val="202122"/>
                </a:solidFill>
                <a:effectLst/>
                <a:latin typeface="Arial" panose="020B0604020202020204" pitchFamily="34" charset="0"/>
              </a:rPr>
              <a:t> (</a:t>
            </a:r>
            <a:r>
              <a:rPr lang="ru-RU" b="0" i="0" u="none" strike="noStrike" dirty="0">
                <a:solidFill>
                  <a:srgbClr val="0645AD"/>
                </a:solidFill>
                <a:effectLst/>
                <a:latin typeface="Arial" panose="020B0604020202020204" pitchFamily="34" charset="0"/>
                <a:hlinkClick r:id="rId2" tooltip="Немецкий язык"/>
              </a:rPr>
              <a:t>нем.</a:t>
            </a:r>
            <a:r>
              <a:rPr lang="ru-RU" b="0" i="0" dirty="0">
                <a:solidFill>
                  <a:srgbClr val="202122"/>
                </a:solidFill>
                <a:effectLst/>
                <a:latin typeface="Arial" panose="020B0604020202020204" pitchFamily="34" charset="0"/>
              </a:rPr>
              <a:t> </a:t>
            </a:r>
            <a:r>
              <a:rPr lang="ru-RU" b="0" i="1" dirty="0" err="1">
                <a:solidFill>
                  <a:srgbClr val="202122"/>
                </a:solidFill>
                <a:effectLst/>
                <a:latin typeface="Arial" panose="020B0604020202020204" pitchFamily="34" charset="0"/>
              </a:rPr>
              <a:t>dobermann</a:t>
            </a:r>
            <a:r>
              <a:rPr lang="ru-RU" b="0" i="0" dirty="0">
                <a:solidFill>
                  <a:srgbClr val="202122"/>
                </a:solidFill>
                <a:effectLst/>
                <a:latin typeface="Arial" panose="020B0604020202020204" pitchFamily="34" charset="0"/>
              </a:rPr>
              <a:t>) — порода короткошёрстных служебных </a:t>
            </a:r>
            <a:r>
              <a:rPr lang="ru-RU" b="0" i="0" u="none" strike="noStrike" dirty="0">
                <a:solidFill>
                  <a:srgbClr val="0645AD"/>
                </a:solidFill>
                <a:effectLst/>
                <a:latin typeface="Arial" panose="020B0604020202020204" pitchFamily="34" charset="0"/>
                <a:hlinkClick r:id="rId3" tooltip="Собака"/>
              </a:rPr>
              <a:t>собак</a:t>
            </a:r>
            <a:r>
              <a:rPr lang="ru-RU" b="0" i="0" dirty="0">
                <a:solidFill>
                  <a:srgbClr val="202122"/>
                </a:solidFill>
                <a:effectLst/>
                <a:latin typeface="Arial" panose="020B0604020202020204" pitchFamily="34" charset="0"/>
              </a:rPr>
              <a:t>, выведенная в городе </a:t>
            </a:r>
            <a:r>
              <a:rPr lang="ru-RU" b="0" i="0" u="none" strike="noStrike" dirty="0">
                <a:solidFill>
                  <a:srgbClr val="0645AD"/>
                </a:solidFill>
                <a:effectLst/>
                <a:latin typeface="Arial" panose="020B0604020202020204" pitchFamily="34" charset="0"/>
                <a:hlinkClick r:id="rId4" tooltip="Апольда"/>
              </a:rPr>
              <a:t>Апольда</a:t>
            </a:r>
            <a:r>
              <a:rPr lang="ru-RU" b="0" i="0" dirty="0">
                <a:solidFill>
                  <a:srgbClr val="202122"/>
                </a:solidFill>
                <a:effectLst/>
                <a:latin typeface="Arial" panose="020B0604020202020204" pitchFamily="34" charset="0"/>
              </a:rPr>
              <a:t> (</a:t>
            </a:r>
            <a:r>
              <a:rPr lang="ru-RU" b="0" i="0" u="none" strike="noStrike" dirty="0">
                <a:solidFill>
                  <a:srgbClr val="0645AD"/>
                </a:solidFill>
                <a:effectLst/>
                <a:latin typeface="Arial" panose="020B0604020202020204" pitchFamily="34" charset="0"/>
                <a:hlinkClick r:id="rId5" tooltip="Тюрингия"/>
              </a:rPr>
              <a:t>Тюрингия</a:t>
            </a:r>
            <a:r>
              <a:rPr lang="ru-RU" b="0" i="0" dirty="0">
                <a:solidFill>
                  <a:srgbClr val="202122"/>
                </a:solidFill>
                <a:effectLst/>
                <a:latin typeface="Arial" panose="020B0604020202020204" pitchFamily="34" charset="0"/>
              </a:rPr>
              <a:t>, </a:t>
            </a:r>
            <a:r>
              <a:rPr lang="ru-RU" b="0" i="0" u="none" strike="noStrike" dirty="0">
                <a:solidFill>
                  <a:srgbClr val="0645AD"/>
                </a:solidFill>
                <a:effectLst/>
                <a:latin typeface="Arial" panose="020B0604020202020204" pitchFamily="34" charset="0"/>
                <a:hlinkClick r:id="rId6" tooltip="Германская империя"/>
              </a:rPr>
              <a:t>Германия</a:t>
            </a:r>
            <a:r>
              <a:rPr lang="ru-RU" b="0" i="0" dirty="0">
                <a:solidFill>
                  <a:srgbClr val="202122"/>
                </a:solidFill>
                <a:effectLst/>
                <a:latin typeface="Arial" panose="020B0604020202020204" pitchFamily="34" charset="0"/>
              </a:rPr>
              <a:t>) в конце </a:t>
            </a:r>
            <a:r>
              <a:rPr lang="ru-RU" b="0" i="0" u="none" strike="noStrike" dirty="0">
                <a:solidFill>
                  <a:srgbClr val="0645AD"/>
                </a:solidFill>
                <a:effectLst/>
                <a:latin typeface="Arial" panose="020B0604020202020204" pitchFamily="34" charset="0"/>
                <a:hlinkClick r:id="rId7" tooltip="XIX век"/>
              </a:rPr>
              <a:t>XIX века</a:t>
            </a:r>
            <a:r>
              <a:rPr lang="ru-RU" b="0" i="0" dirty="0">
                <a:solidFill>
                  <a:srgbClr val="202122"/>
                </a:solidFill>
                <a:effectLst/>
                <a:latin typeface="Arial" panose="020B0604020202020204" pitchFamily="34" charset="0"/>
              </a:rPr>
              <a:t> </a:t>
            </a:r>
            <a:r>
              <a:rPr lang="ru-RU" b="0" i="0" u="none" strike="noStrike" dirty="0">
                <a:solidFill>
                  <a:srgbClr val="0645AD"/>
                </a:solidFill>
                <a:effectLst/>
                <a:latin typeface="Arial" panose="020B0604020202020204" pitchFamily="34" charset="0"/>
                <a:hlinkClick r:id="rId8" tooltip="Доберман, Фридрих Луис"/>
              </a:rPr>
              <a:t>Карлом Фридрихом Луисом Доберманом</a:t>
            </a:r>
            <a:r>
              <a:rPr lang="ru-RU" b="0" i="0" dirty="0">
                <a:solidFill>
                  <a:srgbClr val="202122"/>
                </a:solidFill>
                <a:effectLst/>
                <a:latin typeface="Arial" panose="020B0604020202020204" pitchFamily="34" charset="0"/>
              </a:rPr>
              <a:t>, названа в честь своего создателя</a:t>
            </a:r>
            <a:r>
              <a:rPr lang="ru-RU" b="0" i="0" u="none" strike="noStrike" baseline="30000" dirty="0">
                <a:solidFill>
                  <a:srgbClr val="0645AD"/>
                </a:solidFill>
                <a:effectLst/>
                <a:latin typeface="Arial" panose="020B0604020202020204" pitchFamily="34" charset="0"/>
                <a:hlinkClick r:id="rId9"/>
              </a:rPr>
              <a:t>[1]</a:t>
            </a:r>
            <a:r>
              <a:rPr lang="ru-RU" b="0" i="0" dirty="0">
                <a:solidFill>
                  <a:srgbClr val="202122"/>
                </a:solidFill>
                <a:effectLst/>
                <a:latin typeface="Arial" panose="020B0604020202020204" pitchFamily="34" charset="0"/>
              </a:rPr>
              <a:t>.</a:t>
            </a:r>
            <a:endParaRPr lang="ru-RU" dirty="0"/>
          </a:p>
        </p:txBody>
      </p:sp>
      <p:pic>
        <p:nvPicPr>
          <p:cNvPr id="5" name="Объект 4">
            <a:extLst>
              <a:ext uri="{FF2B5EF4-FFF2-40B4-BE49-F238E27FC236}">
                <a16:creationId xmlns:a16="http://schemas.microsoft.com/office/drawing/2014/main" id="{940078E2-BE33-4D7E-A034-CE7F2558520D}"/>
              </a:ext>
            </a:extLst>
          </p:cNvPr>
          <p:cNvPicPr>
            <a:picLocks noGrp="1" noChangeAspect="1"/>
          </p:cNvPicPr>
          <p:nvPr>
            <p:ph idx="1"/>
          </p:nvPr>
        </p:nvPicPr>
        <p:blipFill>
          <a:blip r:embed="rId10">
            <a:extLst>
              <a:ext uri="{28A0092B-C50C-407E-A947-70E740481C1C}">
                <a14:useLocalDpi xmlns:a14="http://schemas.microsoft.com/office/drawing/2010/main" val="0"/>
              </a:ext>
            </a:extLst>
          </a:blip>
          <a:stretch>
            <a:fillRect/>
          </a:stretch>
        </p:blipFill>
        <p:spPr>
          <a:xfrm>
            <a:off x="7958560" y="112528"/>
            <a:ext cx="3867680" cy="3151157"/>
          </a:xfrm>
        </p:spPr>
      </p:pic>
      <p:pic>
        <p:nvPicPr>
          <p:cNvPr id="7" name="Рисунок 6">
            <a:extLst>
              <a:ext uri="{FF2B5EF4-FFF2-40B4-BE49-F238E27FC236}">
                <a16:creationId xmlns:a16="http://schemas.microsoft.com/office/drawing/2014/main" id="{1D41B763-F942-4E98-BB94-7497FE6A200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958559" y="3594316"/>
            <a:ext cx="4060431" cy="2743200"/>
          </a:xfrm>
          <a:prstGeom prst="rect">
            <a:avLst/>
          </a:prstGeom>
        </p:spPr>
      </p:pic>
    </p:spTree>
    <p:extLst>
      <p:ext uri="{BB962C8B-B14F-4D97-AF65-F5344CB8AC3E}">
        <p14:creationId xmlns:p14="http://schemas.microsoft.com/office/powerpoint/2010/main" val="2618258346"/>
      </p:ext>
    </p:extLst>
  </p:cSld>
  <p:clrMapOvr>
    <a:masterClrMapping/>
  </p:clrMapOvr>
</p:sld>
</file>

<file path=ppt/theme/theme1.xml><?xml version="1.0" encoding="utf-8"?>
<a:theme xmlns:a="http://schemas.openxmlformats.org/drawingml/2006/main" name="Тема Камиллы">
  <a:themeElements>
    <a:clrScheme name="Обычная">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Тема Камиллы" id="{52CADEFC-75BB-457F-86A8-7ADCA3888BD3}" vid="{FB2F9999-BBCA-41B8-B199-83917096BD5C}"/>
    </a:ext>
  </a:extLst>
</a:theme>
</file>

<file path=ppt/theme/theme2.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Тема Камиллы</Template>
  <TotalTime>126</TotalTime>
  <Words>405</Words>
  <Application>Microsoft Office PowerPoint</Application>
  <PresentationFormat>Широкоэкранный</PresentationFormat>
  <Paragraphs>16</Paragraphs>
  <Slides>10</Slides>
  <Notes>0</Notes>
  <HiddenSlides>0</HiddenSlides>
  <MMClips>0</MMClips>
  <ScaleCrop>false</ScaleCrop>
  <HeadingPairs>
    <vt:vector size="6" baseType="variant">
      <vt:variant>
        <vt:lpstr>Использованные шрифты</vt:lpstr>
      </vt:variant>
      <vt:variant>
        <vt:i4>7</vt:i4>
      </vt:variant>
      <vt:variant>
        <vt:lpstr>Тема</vt:lpstr>
      </vt:variant>
      <vt:variant>
        <vt:i4>3</vt:i4>
      </vt:variant>
      <vt:variant>
        <vt:lpstr>Заголовки слайдов</vt:lpstr>
      </vt:variant>
      <vt:variant>
        <vt:i4>10</vt:i4>
      </vt:variant>
    </vt:vector>
  </HeadingPairs>
  <TitlesOfParts>
    <vt:vector size="20" baseType="lpstr">
      <vt:lpstr>Arial</vt:lpstr>
      <vt:lpstr>Calibri</vt:lpstr>
      <vt:lpstr>Calibri Light</vt:lpstr>
      <vt:lpstr>Garamond</vt:lpstr>
      <vt:lpstr>inherit</vt:lpstr>
      <vt:lpstr>Montserrat</vt:lpstr>
      <vt:lpstr>Open Sans</vt:lpstr>
      <vt:lpstr>Тема Камиллы</vt:lpstr>
      <vt:lpstr>Специальное оформление</vt:lpstr>
      <vt:lpstr>Office Theme</vt:lpstr>
      <vt:lpstr>Лучший друг человека</vt:lpstr>
      <vt:lpstr>Презентация PowerPoint</vt:lpstr>
      <vt:lpstr>Презентация PowerPoint</vt:lpstr>
      <vt:lpstr>Презентация PowerPoint</vt:lpstr>
      <vt:lpstr>Презентация PowerPoint</vt:lpstr>
      <vt:lpstr>Презентация PowerPoint</vt:lpstr>
      <vt:lpstr>При виде улыбающихся людей у собак вырабатывается гормон счастья, а вот суровые лица не пробуждают у них никаких эмоций. </vt:lpstr>
      <vt:lpstr>Исследования подтвердили, что среди собак встречаются оптимисты и пессимисты. Вторые, склонны выть и скучать в отсутствие хозяев. </vt:lpstr>
      <vt:lpstr>Доберма́н (нем. dobermann) — порода короткошёрстных служебных собак, выведенная в городе Апольда (Тюрингия, Германия) в конце XIX века Карлом Фридрихом Луисом Доберманом, названа в честь своего создателя[1].</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Почему вымирают панды</dc:title>
  <dc:creator>Kiberone.nalchik@gmail.com</dc:creator>
  <cp:lastModifiedBy>Kiberone.nalchik@gmail.com</cp:lastModifiedBy>
  <cp:revision>12</cp:revision>
  <dcterms:created xsi:type="dcterms:W3CDTF">2023-07-15T07:01:49Z</dcterms:created>
  <dcterms:modified xsi:type="dcterms:W3CDTF">2023-07-15T09:08:45Z</dcterms:modified>
</cp:coreProperties>
</file>

<file path=docProps/thumbnail.jpeg>
</file>